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 SAI CHARITHA" userId="37df7c16dbf2df73" providerId="LiveId" clId="{BE24C775-11B0-4D84-8FA5-EB55BEE225CD}"/>
    <pc:docChg chg="undo custSel modSld">
      <pc:chgData name="K SAI CHARITHA" userId="37df7c16dbf2df73" providerId="LiveId" clId="{BE24C775-11B0-4D84-8FA5-EB55BEE225CD}" dt="2025-07-18T16:56:27.629" v="4" actId="1076"/>
      <pc:docMkLst>
        <pc:docMk/>
      </pc:docMkLst>
      <pc:sldChg chg="modSp mod">
        <pc:chgData name="K SAI CHARITHA" userId="37df7c16dbf2df73" providerId="LiveId" clId="{BE24C775-11B0-4D84-8FA5-EB55BEE225CD}" dt="2025-07-18T16:56:27.629" v="4" actId="1076"/>
        <pc:sldMkLst>
          <pc:docMk/>
          <pc:sldMk cId="0" sldId="261"/>
        </pc:sldMkLst>
        <pc:picChg chg="mod">
          <ac:chgData name="K SAI CHARITHA" userId="37df7c16dbf2df73" providerId="LiveId" clId="{BE24C775-11B0-4D84-8FA5-EB55BEE225CD}" dt="2025-07-18T16:56:26.248" v="3" actId="1076"/>
          <ac:picMkLst>
            <pc:docMk/>
            <pc:sldMk cId="0" sldId="261"/>
            <ac:picMk id="3" creationId="{00000000-0000-0000-0000-000000000000}"/>
          </ac:picMkLst>
        </pc:picChg>
        <pc:picChg chg="mod">
          <ac:chgData name="K SAI CHARITHA" userId="37df7c16dbf2df73" providerId="LiveId" clId="{BE24C775-11B0-4D84-8FA5-EB55BEE225CD}" dt="2025-07-18T16:56:27.629" v="4" actId="1076"/>
          <ac:picMkLst>
            <pc:docMk/>
            <pc:sldMk cId="0" sldId="261"/>
            <ac:picMk id="5" creationId="{00000000-0000-0000-0000-000000000000}"/>
          </ac:picMkLst>
        </pc:picChg>
        <pc:picChg chg="mod">
          <ac:chgData name="K SAI CHARITHA" userId="37df7c16dbf2df73" providerId="LiveId" clId="{BE24C775-11B0-4D84-8FA5-EB55BEE225CD}" dt="2025-07-18T16:56:03.713" v="0" actId="1076"/>
          <ac:picMkLst>
            <pc:docMk/>
            <pc:sldMk cId="0" sldId="261"/>
            <ac:picMk id="10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357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3456432"/>
            <a:ext cx="12984480" cy="20391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8010"/>
              </a:lnSpc>
              <a:buNone/>
            </a:pPr>
            <a:r>
              <a:rPr lang="en-US" sz="641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SkillBridge – Career Skill Tracker</a:t>
            </a:r>
            <a:endParaRPr lang="en-US" sz="641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078992" y="3621024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Web and Mobile App Versions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1078992" y="4562856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Peer Learning Community Forums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32104" y="2011680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Future Scope</a:t>
            </a:r>
            <a:endParaRPr lang="en-US" sz="4640" dirty="0"/>
          </a:p>
        </p:txBody>
      </p:sp>
      <p:sp>
        <p:nvSpPr>
          <p:cNvPr id="7" name="Text 3"/>
          <p:cNvSpPr/>
          <p:nvPr/>
        </p:nvSpPr>
        <p:spPr>
          <a:xfrm>
            <a:off x="1078992" y="3145536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Planned enhancements include: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1078992" y="5029200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LinkedIn Integration for Job Notifications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1078992" y="4087368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AI-based Skill Recommendations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1078992" y="5504688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Multi-language support for better accessibility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06440" y="2395728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Conclusion</a:t>
            </a:r>
            <a:endParaRPr lang="en-US" sz="4640" dirty="0"/>
          </a:p>
        </p:txBody>
      </p:sp>
      <p:sp>
        <p:nvSpPr>
          <p:cNvPr id="5" name="Text 1"/>
          <p:cNvSpPr/>
          <p:nvPr/>
        </p:nvSpPr>
        <p:spPr>
          <a:xfrm>
            <a:off x="5806440" y="5248656"/>
            <a:ext cx="801014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"Empowering every learner to succeed."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053328" y="3529584"/>
            <a:ext cx="7507224" cy="1325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SkillBridge empowers every learner by providing a guided, motivational, and personalized learning journey. It bridges the skills gap and prepares individuals for the future, even in low-internet rural areas.</a:t>
            </a: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3474720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8010"/>
              </a:lnSpc>
              <a:buNone/>
            </a:pPr>
            <a:r>
              <a:rPr lang="en-US" sz="641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Thank You</a:t>
            </a:r>
            <a:endParaRPr lang="en-US" sz="641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713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078992" y="4392689"/>
            <a:ext cx="5989320" cy="682231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7. Why SkillBridge Stands Out</a:t>
            </a:r>
            <a:endParaRPr lang="en-US" sz="2800" dirty="0"/>
          </a:p>
        </p:txBody>
      </p:sp>
      <p:sp>
        <p:nvSpPr>
          <p:cNvPr id="5" name="Text 1"/>
          <p:cNvSpPr/>
          <p:nvPr/>
        </p:nvSpPr>
        <p:spPr>
          <a:xfrm>
            <a:off x="7571232" y="1940312"/>
            <a:ext cx="5989320" cy="123265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2. Real-World Problem</a:t>
            </a:r>
            <a:endParaRPr lang="en-US" sz="2800" dirty="0"/>
          </a:p>
        </p:txBody>
      </p:sp>
      <p:sp>
        <p:nvSpPr>
          <p:cNvPr id="6" name="Text 2"/>
          <p:cNvSpPr/>
          <p:nvPr/>
        </p:nvSpPr>
        <p:spPr>
          <a:xfrm>
            <a:off x="652235" y="32562"/>
            <a:ext cx="13325930" cy="24048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8010"/>
              </a:lnSpc>
              <a:buNone/>
            </a:pPr>
            <a:r>
              <a:rPr lang="en-US" sz="641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CONTENTS</a:t>
            </a:r>
            <a:endParaRPr lang="en-US" sz="6410" dirty="0"/>
          </a:p>
        </p:txBody>
      </p:sp>
      <p:sp>
        <p:nvSpPr>
          <p:cNvPr id="7" name="Text 3"/>
          <p:cNvSpPr/>
          <p:nvPr/>
        </p:nvSpPr>
        <p:spPr>
          <a:xfrm>
            <a:off x="7571232" y="2810107"/>
            <a:ext cx="5989320" cy="898343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4. Key Features</a:t>
            </a: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7571232" y="3401122"/>
            <a:ext cx="5989320" cy="11383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6. Technology Stack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1078992" y="3565938"/>
            <a:ext cx="5989320" cy="794189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5</a:t>
            </a:r>
            <a:r>
              <a:rPr lang="en-US" sz="232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. </a:t>
            </a:r>
            <a:r>
              <a:rPr lang="en-US" sz="280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Real-World Impact</a:t>
            </a:r>
            <a:endParaRPr lang="en-US" sz="2800" dirty="0"/>
          </a:p>
        </p:txBody>
      </p:sp>
      <p:sp>
        <p:nvSpPr>
          <p:cNvPr id="10" name="Text 6"/>
          <p:cNvSpPr/>
          <p:nvPr/>
        </p:nvSpPr>
        <p:spPr>
          <a:xfrm>
            <a:off x="1078992" y="2702610"/>
            <a:ext cx="5989320" cy="108300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3</a:t>
            </a:r>
            <a:r>
              <a:rPr lang="en-US" sz="232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. </a:t>
            </a:r>
            <a:r>
              <a:rPr lang="en-US" sz="280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Application Architecture</a:t>
            </a:r>
            <a:endParaRPr lang="en-US" sz="2800" dirty="0"/>
          </a:p>
        </p:txBody>
      </p:sp>
      <p:sp>
        <p:nvSpPr>
          <p:cNvPr id="11" name="Text 7"/>
          <p:cNvSpPr/>
          <p:nvPr/>
        </p:nvSpPr>
        <p:spPr>
          <a:xfrm>
            <a:off x="7571232" y="4259766"/>
            <a:ext cx="5989320" cy="99245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8. Future Scope</a:t>
            </a:r>
            <a:endParaRPr lang="en-US" sz="2800" dirty="0"/>
          </a:p>
        </p:txBody>
      </p:sp>
      <p:sp>
        <p:nvSpPr>
          <p:cNvPr id="12" name="Text 8"/>
          <p:cNvSpPr/>
          <p:nvPr/>
        </p:nvSpPr>
        <p:spPr>
          <a:xfrm>
            <a:off x="1078992" y="1806498"/>
            <a:ext cx="3091564" cy="136647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1. Introduction</a:t>
            </a:r>
            <a:endParaRPr lang="en-US" sz="2800" dirty="0"/>
          </a:p>
        </p:txBody>
      </p:sp>
      <p:sp>
        <p:nvSpPr>
          <p:cNvPr id="13" name="Text 9"/>
          <p:cNvSpPr/>
          <p:nvPr/>
        </p:nvSpPr>
        <p:spPr>
          <a:xfrm>
            <a:off x="1078992" y="4818888"/>
            <a:ext cx="5989320" cy="12710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9. Conclusion</a:t>
            </a:r>
            <a:endParaRPr lang="en-US" sz="2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4709160"/>
            <a:ext cx="475488" cy="4754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9792" y="4709160"/>
            <a:ext cx="475488" cy="4754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247888" y="6016752"/>
            <a:ext cx="5550408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</a:t>
            </a: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Unclear learning paths</a:t>
            </a:r>
            <a:endParaRPr lang="en-US" sz="2000" dirty="0"/>
          </a:p>
        </p:txBody>
      </p:sp>
      <p:sp>
        <p:nvSpPr>
          <p:cNvPr id="7" name="Text 1"/>
          <p:cNvSpPr/>
          <p:nvPr/>
        </p:nvSpPr>
        <p:spPr>
          <a:xfrm>
            <a:off x="8247888" y="6483096"/>
            <a:ext cx="5550408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</a:t>
            </a: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Poor internet access</a:t>
            </a:r>
            <a:endParaRPr lang="en-US" sz="2000" dirty="0"/>
          </a:p>
        </p:txBody>
      </p:sp>
      <p:sp>
        <p:nvSpPr>
          <p:cNvPr id="8" name="Text 2"/>
          <p:cNvSpPr/>
          <p:nvPr/>
        </p:nvSpPr>
        <p:spPr>
          <a:xfrm>
            <a:off x="8247888" y="5541264"/>
            <a:ext cx="5550408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</a:t>
            </a: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Skill gaps</a:t>
            </a:r>
            <a:endParaRPr lang="en-US" sz="2000" dirty="0"/>
          </a:p>
        </p:txBody>
      </p:sp>
      <p:sp>
        <p:nvSpPr>
          <p:cNvPr id="9" name="Text 3"/>
          <p:cNvSpPr/>
          <p:nvPr/>
        </p:nvSpPr>
        <p:spPr>
          <a:xfrm>
            <a:off x="1609344" y="4736592"/>
            <a:ext cx="5550408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SkillBridge is a console-based Java application developed to address a pressing issue among rural youth and students:</a:t>
            </a:r>
            <a:endParaRPr lang="en-US" sz="2000" dirty="0"/>
          </a:p>
        </p:txBody>
      </p:sp>
      <p:sp>
        <p:nvSpPr>
          <p:cNvPr id="10" name="Text 4"/>
          <p:cNvSpPr/>
          <p:nvPr/>
        </p:nvSpPr>
        <p:spPr>
          <a:xfrm>
            <a:off x="996696" y="4727448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1</a:t>
            </a:r>
            <a:endParaRPr lang="en-US" sz="2320" dirty="0"/>
          </a:p>
        </p:txBody>
      </p:sp>
      <p:sp>
        <p:nvSpPr>
          <p:cNvPr id="11" name="Text 5"/>
          <p:cNvSpPr/>
          <p:nvPr/>
        </p:nvSpPr>
        <p:spPr>
          <a:xfrm>
            <a:off x="832104" y="345643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Introduction</a:t>
            </a:r>
            <a:endParaRPr lang="en-US" sz="4640" dirty="0"/>
          </a:p>
        </p:txBody>
      </p:sp>
      <p:sp>
        <p:nvSpPr>
          <p:cNvPr id="12" name="Text 6"/>
          <p:cNvSpPr/>
          <p:nvPr/>
        </p:nvSpPr>
        <p:spPr>
          <a:xfrm>
            <a:off x="8247888" y="4736592"/>
            <a:ext cx="5550408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Despite holding degrees, many remain unemployed due to: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1609344" y="5870448"/>
            <a:ext cx="5550408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</a:t>
            </a: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• The lack of a clear, guided pathway to develop skills aligned with their career aspirations.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7635240" y="4727448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2</a:t>
            </a:r>
            <a:endParaRPr lang="en-US" sz="232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053328" y="5029200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</a:t>
            </a: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Motivation drops due to lack of progress tracking</a:t>
            </a:r>
            <a:endParaRPr lang="en-US" sz="2000" dirty="0"/>
          </a:p>
        </p:txBody>
      </p:sp>
      <p:sp>
        <p:nvSpPr>
          <p:cNvPr id="5" name="Text 1"/>
          <p:cNvSpPr/>
          <p:nvPr/>
        </p:nvSpPr>
        <p:spPr>
          <a:xfrm>
            <a:off x="6053328" y="4087368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</a:t>
            </a: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No structured roadmap to reach dream careers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053328" y="4562856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</a:t>
            </a: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Job portals only show listings, not missing skills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6053328" y="3145536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Rural youth and students struggle with: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5806440" y="2011680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Real-World Problem</a:t>
            </a:r>
            <a:endParaRPr lang="en-US" sz="4640" dirty="0"/>
          </a:p>
        </p:txBody>
      </p:sp>
      <p:sp>
        <p:nvSpPr>
          <p:cNvPr id="9" name="Text 5"/>
          <p:cNvSpPr/>
          <p:nvPr/>
        </p:nvSpPr>
        <p:spPr>
          <a:xfrm>
            <a:off x="6053328" y="5504688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</a:t>
            </a: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Poor internet makes continuous learning difficult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6053328" y="3621024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</a:t>
            </a:r>
            <a:r>
              <a:rPr lang="en-US" sz="200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Absence of job-ready skills despite academic qualifications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078992" y="5093208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MotivationModule – Random motivational quotes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1078992" y="4617720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QuizModule – Career-specific quizzes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078992" y="3209544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Modules: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832104" y="1472184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Application Architecture</a:t>
            </a:r>
            <a:endParaRPr lang="en-US" sz="4640" dirty="0"/>
          </a:p>
        </p:txBody>
      </p:sp>
      <p:sp>
        <p:nvSpPr>
          <p:cNvPr id="8" name="Text 4"/>
          <p:cNvSpPr/>
          <p:nvPr/>
        </p:nvSpPr>
        <p:spPr>
          <a:xfrm>
            <a:off x="1078992" y="6035040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PDFModule – Exports learning plans as PDFs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1078992" y="5568696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ActivityTracker – Monitors progress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1078992" y="4151376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SkillGapModule – Finds skill gaps and provides links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1078992" y="2606040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Built using modular OOP principles in Java.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1078992" y="3675888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UserAuth – Signup, Login, Forgot Password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1936" y="2112264"/>
            <a:ext cx="2569464" cy="95097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8144" y="4672584"/>
            <a:ext cx="2569464" cy="950976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5040" y="2112264"/>
            <a:ext cx="2569464" cy="950976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8144" y="2112264"/>
            <a:ext cx="2569464" cy="950976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4672584"/>
            <a:ext cx="2569464" cy="950976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28832" y="2112264"/>
            <a:ext cx="2569464" cy="950976"/>
          </a:xfrm>
          <a:prstGeom prst="rect">
            <a:avLst/>
          </a:prstGeom>
        </p:spPr>
      </p:pic>
      <p:pic>
        <p:nvPicPr>
          <p:cNvPr id="10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2093976"/>
            <a:ext cx="2569464" cy="950976"/>
          </a:xfrm>
          <a:prstGeom prst="rect">
            <a:avLst/>
          </a:prstGeom>
        </p:spPr>
      </p:pic>
      <p:sp>
        <p:nvSpPr>
          <p:cNvPr id="11" name="Text 0"/>
          <p:cNvSpPr/>
          <p:nvPr/>
        </p:nvSpPr>
        <p:spPr>
          <a:xfrm>
            <a:off x="832104" y="1097280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Key Features</a:t>
            </a:r>
            <a:endParaRPr lang="en-US" sz="4640" dirty="0"/>
          </a:p>
        </p:txBody>
      </p:sp>
      <p:sp>
        <p:nvSpPr>
          <p:cNvPr id="12" name="Text 1"/>
          <p:cNvSpPr/>
          <p:nvPr/>
        </p:nvSpPr>
        <p:spPr>
          <a:xfrm>
            <a:off x="1078992" y="5971032"/>
            <a:ext cx="2103120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Sector-specific Quiz Module</a:t>
            </a:r>
            <a:endParaRPr lang="en-US" sz="2000" b="1" dirty="0"/>
          </a:p>
        </p:txBody>
      </p:sp>
      <p:sp>
        <p:nvSpPr>
          <p:cNvPr id="13" name="Text 2"/>
          <p:cNvSpPr/>
          <p:nvPr/>
        </p:nvSpPr>
        <p:spPr>
          <a:xfrm>
            <a:off x="3675888" y="3410712"/>
            <a:ext cx="2103120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IT / Non-IT Job Track Selection</a:t>
            </a:r>
            <a:endParaRPr lang="en-US" sz="2000" b="1" dirty="0"/>
          </a:p>
        </p:txBody>
      </p:sp>
      <p:sp>
        <p:nvSpPr>
          <p:cNvPr id="14" name="Text 3"/>
          <p:cNvSpPr/>
          <p:nvPr/>
        </p:nvSpPr>
        <p:spPr>
          <a:xfrm>
            <a:off x="8869680" y="3410712"/>
            <a:ext cx="2103120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Personalized Progress Tracker</a:t>
            </a:r>
            <a:endParaRPr lang="en-US" sz="2000" b="1" dirty="0"/>
          </a:p>
        </p:txBody>
      </p:sp>
      <p:sp>
        <p:nvSpPr>
          <p:cNvPr id="15" name="Text 4"/>
          <p:cNvSpPr/>
          <p:nvPr/>
        </p:nvSpPr>
        <p:spPr>
          <a:xfrm>
            <a:off x="9838944" y="2368296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4</a:t>
            </a:r>
            <a:endParaRPr lang="en-US" sz="2320" dirty="0"/>
          </a:p>
        </p:txBody>
      </p:sp>
      <p:sp>
        <p:nvSpPr>
          <p:cNvPr id="16" name="Text 5"/>
          <p:cNvSpPr/>
          <p:nvPr/>
        </p:nvSpPr>
        <p:spPr>
          <a:xfrm>
            <a:off x="4645152" y="4928616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7</a:t>
            </a:r>
            <a:endParaRPr lang="en-US" sz="2320" dirty="0"/>
          </a:p>
        </p:txBody>
      </p:sp>
      <p:sp>
        <p:nvSpPr>
          <p:cNvPr id="17" name="Text 6"/>
          <p:cNvSpPr/>
          <p:nvPr/>
        </p:nvSpPr>
        <p:spPr>
          <a:xfrm>
            <a:off x="7242048" y="2368296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3</a:t>
            </a:r>
            <a:endParaRPr lang="en-US" sz="2320" dirty="0"/>
          </a:p>
        </p:txBody>
      </p:sp>
      <p:sp>
        <p:nvSpPr>
          <p:cNvPr id="18" name="Text 7"/>
          <p:cNvSpPr/>
          <p:nvPr/>
        </p:nvSpPr>
        <p:spPr>
          <a:xfrm>
            <a:off x="4645152" y="2368296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2</a:t>
            </a:r>
            <a:endParaRPr lang="en-US" sz="2320" dirty="0"/>
          </a:p>
        </p:txBody>
      </p:sp>
      <p:sp>
        <p:nvSpPr>
          <p:cNvPr id="19" name="Text 8"/>
          <p:cNvSpPr/>
          <p:nvPr/>
        </p:nvSpPr>
        <p:spPr>
          <a:xfrm>
            <a:off x="1078992" y="3410712"/>
            <a:ext cx="2103120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User Signup &amp; Login</a:t>
            </a:r>
            <a:endParaRPr lang="en-US" sz="2000" b="1" dirty="0"/>
          </a:p>
        </p:txBody>
      </p:sp>
      <p:sp>
        <p:nvSpPr>
          <p:cNvPr id="20" name="Text 9"/>
          <p:cNvSpPr/>
          <p:nvPr/>
        </p:nvSpPr>
        <p:spPr>
          <a:xfrm>
            <a:off x="3675888" y="5971032"/>
            <a:ext cx="2103120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PDF Export for Offline Learning</a:t>
            </a:r>
            <a:endParaRPr lang="en-US" sz="2000" b="1" dirty="0"/>
          </a:p>
        </p:txBody>
      </p:sp>
      <p:sp>
        <p:nvSpPr>
          <p:cNvPr id="21" name="Text 10"/>
          <p:cNvSpPr/>
          <p:nvPr/>
        </p:nvSpPr>
        <p:spPr>
          <a:xfrm>
            <a:off x="2048256" y="4928616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6</a:t>
            </a:r>
            <a:endParaRPr lang="en-US" sz="2320" dirty="0"/>
          </a:p>
        </p:txBody>
      </p:sp>
      <p:sp>
        <p:nvSpPr>
          <p:cNvPr id="22" name="Text 11"/>
          <p:cNvSpPr/>
          <p:nvPr/>
        </p:nvSpPr>
        <p:spPr>
          <a:xfrm>
            <a:off x="11466576" y="3410712"/>
            <a:ext cx="2103120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Motivational Tip Generator</a:t>
            </a:r>
            <a:endParaRPr lang="en-US" sz="2000" b="1" dirty="0"/>
          </a:p>
        </p:txBody>
      </p:sp>
      <p:sp>
        <p:nvSpPr>
          <p:cNvPr id="23" name="Text 12"/>
          <p:cNvSpPr/>
          <p:nvPr/>
        </p:nvSpPr>
        <p:spPr>
          <a:xfrm>
            <a:off x="12426696" y="2368296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5</a:t>
            </a:r>
            <a:endParaRPr lang="en-US" sz="2320" dirty="0"/>
          </a:p>
        </p:txBody>
      </p:sp>
      <p:sp>
        <p:nvSpPr>
          <p:cNvPr id="24" name="Text 13"/>
          <p:cNvSpPr/>
          <p:nvPr/>
        </p:nvSpPr>
        <p:spPr>
          <a:xfrm>
            <a:off x="6272784" y="3410712"/>
            <a:ext cx="2103120" cy="9966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Skill Gap Analysis with Reference Links</a:t>
            </a:r>
            <a:endParaRPr lang="en-US" sz="2000" b="1" dirty="0"/>
          </a:p>
        </p:txBody>
      </p:sp>
      <p:sp>
        <p:nvSpPr>
          <p:cNvPr id="25" name="Text 14"/>
          <p:cNvSpPr/>
          <p:nvPr/>
        </p:nvSpPr>
        <p:spPr>
          <a:xfrm>
            <a:off x="2048256" y="2368296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1</a:t>
            </a:r>
            <a:endParaRPr lang="en-US" sz="232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06440" y="2011680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Real-World Impact</a:t>
            </a:r>
            <a:endParaRPr lang="en-US" sz="4640" dirty="0"/>
          </a:p>
        </p:txBody>
      </p:sp>
      <p:sp>
        <p:nvSpPr>
          <p:cNvPr id="5" name="Text 1"/>
          <p:cNvSpPr/>
          <p:nvPr/>
        </p:nvSpPr>
        <p:spPr>
          <a:xfrm>
            <a:off x="6053328" y="5029200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Keeping users engaged through gamification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053328" y="3145536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SkillBridge benefits rural youth and students by: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6053328" y="3621024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Giving clear learning direction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6053328" y="5504688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Building job readiness through skills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6053328" y="4087368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Promoting self-learning and independence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6053328" y="4562856"/>
            <a:ext cx="7507224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   • Enabling offline access via PDF exports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6960" y="4892040"/>
            <a:ext cx="475488" cy="4754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5584" y="3127248"/>
            <a:ext cx="475488" cy="47548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6960" y="3127248"/>
            <a:ext cx="475488" cy="475488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5584" y="4892040"/>
            <a:ext cx="475488" cy="475488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5806440" y="1874520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Technology Stack</a:t>
            </a:r>
            <a:endParaRPr lang="en-US" sz="4640" dirty="0"/>
          </a:p>
        </p:txBody>
      </p:sp>
      <p:sp>
        <p:nvSpPr>
          <p:cNvPr id="9" name="Text 1"/>
          <p:cNvSpPr/>
          <p:nvPr/>
        </p:nvSpPr>
        <p:spPr>
          <a:xfrm>
            <a:off x="10122408" y="4910328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4</a:t>
            </a:r>
            <a:endParaRPr lang="en-US" sz="2320" dirty="0"/>
          </a:p>
        </p:txBody>
      </p:sp>
      <p:sp>
        <p:nvSpPr>
          <p:cNvPr id="10" name="Text 2"/>
          <p:cNvSpPr/>
          <p:nvPr/>
        </p:nvSpPr>
        <p:spPr>
          <a:xfrm>
            <a:off x="6583680" y="3154680"/>
            <a:ext cx="306324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Language</a:t>
            </a:r>
            <a:endParaRPr lang="en-US" sz="2320" dirty="0"/>
          </a:p>
        </p:txBody>
      </p:sp>
      <p:sp>
        <p:nvSpPr>
          <p:cNvPr id="11" name="Text 3"/>
          <p:cNvSpPr/>
          <p:nvPr/>
        </p:nvSpPr>
        <p:spPr>
          <a:xfrm>
            <a:off x="10735056" y="3154680"/>
            <a:ext cx="306324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Storage</a:t>
            </a:r>
            <a:endParaRPr lang="en-US" sz="2320" dirty="0"/>
          </a:p>
        </p:txBody>
      </p:sp>
      <p:sp>
        <p:nvSpPr>
          <p:cNvPr id="12" name="Text 4"/>
          <p:cNvSpPr/>
          <p:nvPr/>
        </p:nvSpPr>
        <p:spPr>
          <a:xfrm>
            <a:off x="6583680" y="4919472"/>
            <a:ext cx="306324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PDF Generation</a:t>
            </a:r>
            <a:endParaRPr lang="en-US" sz="2320" dirty="0"/>
          </a:p>
        </p:txBody>
      </p:sp>
      <p:sp>
        <p:nvSpPr>
          <p:cNvPr id="13" name="Text 5"/>
          <p:cNvSpPr/>
          <p:nvPr/>
        </p:nvSpPr>
        <p:spPr>
          <a:xfrm>
            <a:off x="6583680" y="3666744"/>
            <a:ext cx="3063240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Java (console-based)</a:t>
            </a:r>
            <a:endParaRPr lang="en-US" sz="1850" dirty="0"/>
          </a:p>
        </p:txBody>
      </p:sp>
      <p:sp>
        <p:nvSpPr>
          <p:cNvPr id="14" name="Text 6"/>
          <p:cNvSpPr/>
          <p:nvPr/>
        </p:nvSpPr>
        <p:spPr>
          <a:xfrm>
            <a:off x="5971032" y="3145536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1</a:t>
            </a:r>
            <a:endParaRPr lang="en-US" sz="2320" dirty="0"/>
          </a:p>
        </p:txBody>
      </p:sp>
      <p:sp>
        <p:nvSpPr>
          <p:cNvPr id="15" name="Text 7"/>
          <p:cNvSpPr/>
          <p:nvPr/>
        </p:nvSpPr>
        <p:spPr>
          <a:xfrm>
            <a:off x="10735056" y="5431536"/>
            <a:ext cx="3063240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Modular Object-Oriented Programming</a:t>
            </a: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10122408" y="3145536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2</a:t>
            </a:r>
            <a:endParaRPr lang="en-US" sz="2320" dirty="0"/>
          </a:p>
        </p:txBody>
      </p:sp>
      <p:sp>
        <p:nvSpPr>
          <p:cNvPr id="17" name="Text 9"/>
          <p:cNvSpPr/>
          <p:nvPr/>
        </p:nvSpPr>
        <p:spPr>
          <a:xfrm>
            <a:off x="6583680" y="5431536"/>
            <a:ext cx="3063240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Java PDF libraries (like iText or Apache PDFBox)</a:t>
            </a:r>
            <a:endParaRPr lang="en-US" sz="1850" dirty="0"/>
          </a:p>
        </p:txBody>
      </p:sp>
      <p:sp>
        <p:nvSpPr>
          <p:cNvPr id="18" name="Text 10"/>
          <p:cNvSpPr/>
          <p:nvPr/>
        </p:nvSpPr>
        <p:spPr>
          <a:xfrm>
            <a:off x="5971032" y="4910328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3</a:t>
            </a:r>
            <a:endParaRPr lang="en-US" sz="2320" dirty="0"/>
          </a:p>
        </p:txBody>
      </p:sp>
      <p:sp>
        <p:nvSpPr>
          <p:cNvPr id="19" name="Text 11"/>
          <p:cNvSpPr/>
          <p:nvPr/>
        </p:nvSpPr>
        <p:spPr>
          <a:xfrm>
            <a:off x="10735056" y="4919472"/>
            <a:ext cx="306324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FFF4E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Design Pattern</a:t>
            </a:r>
            <a:endParaRPr lang="en-US" sz="2320" dirty="0"/>
          </a:p>
        </p:txBody>
      </p:sp>
      <p:sp>
        <p:nvSpPr>
          <p:cNvPr id="20" name="Text 12"/>
          <p:cNvSpPr/>
          <p:nvPr/>
        </p:nvSpPr>
        <p:spPr>
          <a:xfrm>
            <a:off x="10735056" y="3666744"/>
            <a:ext cx="3063240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850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 File I/O (for users, progress, and skills)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604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857" y="4624277"/>
            <a:ext cx="864721" cy="1072436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6020" y="2362200"/>
            <a:ext cx="793242" cy="105765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1448" y="4624276"/>
            <a:ext cx="797814" cy="1072436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71923" y="2362200"/>
            <a:ext cx="1057656" cy="1057656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94720" y="2362200"/>
            <a:ext cx="1057656" cy="1057656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960120" y="3648456"/>
            <a:ext cx="3831336" cy="3383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Focuses on real social impact</a:t>
            </a:r>
            <a:endParaRPr lang="en-US" sz="2000" b="1" dirty="0"/>
          </a:p>
        </p:txBody>
      </p:sp>
      <p:sp>
        <p:nvSpPr>
          <p:cNvPr id="9" name="Text 1"/>
          <p:cNvSpPr/>
          <p:nvPr/>
        </p:nvSpPr>
        <p:spPr>
          <a:xfrm>
            <a:off x="9848088" y="3648456"/>
            <a:ext cx="3831336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Offline-first approach helps overcome internet barriers</a:t>
            </a:r>
            <a:endParaRPr lang="en-US" sz="2000" b="1" dirty="0"/>
          </a:p>
        </p:txBody>
      </p:sp>
      <p:sp>
        <p:nvSpPr>
          <p:cNvPr id="10" name="Text 2"/>
          <p:cNvSpPr/>
          <p:nvPr/>
        </p:nvSpPr>
        <p:spPr>
          <a:xfrm>
            <a:off x="960120" y="5934456"/>
            <a:ext cx="3831336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Can be expanded to web and mobile apps in the future</a:t>
            </a:r>
            <a:endParaRPr lang="en-US" sz="2000" b="1" dirty="0"/>
          </a:p>
        </p:txBody>
      </p:sp>
      <p:sp>
        <p:nvSpPr>
          <p:cNvPr id="11" name="Text 3"/>
          <p:cNvSpPr/>
          <p:nvPr/>
        </p:nvSpPr>
        <p:spPr>
          <a:xfrm>
            <a:off x="5404104" y="3648456"/>
            <a:ext cx="3831336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Modular design: Ideal for NGOs, training centers, and colleges</a:t>
            </a:r>
            <a:endParaRPr lang="en-US" sz="2000" b="1" dirty="0"/>
          </a:p>
        </p:txBody>
      </p:sp>
      <p:sp>
        <p:nvSpPr>
          <p:cNvPr id="12" name="Text 4"/>
          <p:cNvSpPr/>
          <p:nvPr/>
        </p:nvSpPr>
        <p:spPr>
          <a:xfrm>
            <a:off x="832104" y="1517904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D9B78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Why SkillBridge Stands Out</a:t>
            </a:r>
            <a:endParaRPr lang="en-US" sz="4640" dirty="0"/>
          </a:p>
        </p:txBody>
      </p:sp>
      <p:sp>
        <p:nvSpPr>
          <p:cNvPr id="13" name="Text 5"/>
          <p:cNvSpPr/>
          <p:nvPr/>
        </p:nvSpPr>
        <p:spPr>
          <a:xfrm>
            <a:off x="5404104" y="5934456"/>
            <a:ext cx="3831336" cy="6675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FFF4E4"/>
                </a:solidFill>
                <a:latin typeface="思源黑体-思源黑体-Light" pitchFamily="34" charset="0"/>
                <a:ea typeface="思源黑体-思源黑体-Light" pitchFamily="34" charset="-122"/>
                <a:cs typeface="思源黑体-思源黑体-Light" pitchFamily="34" charset="-120"/>
              </a:rPr>
              <a:t>Helps users learn first, then apply for jobs</a:t>
            </a:r>
            <a:endParaRPr lang="en-US" sz="20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492</Words>
  <Application>Microsoft Office PowerPoint</Application>
  <PresentationFormat>Custom</PresentationFormat>
  <Paragraphs>100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思源黑体-思源黑体-ExtraBold</vt:lpstr>
      <vt:lpstr>思源黑体-思源黑体-Light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 SAI CHARITHA</cp:lastModifiedBy>
  <cp:revision>2</cp:revision>
  <dcterms:created xsi:type="dcterms:W3CDTF">2025-07-18T10:07:50Z</dcterms:created>
  <dcterms:modified xsi:type="dcterms:W3CDTF">2025-07-18T16:56:34Z</dcterms:modified>
</cp:coreProperties>
</file>